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</p:sldMasterIdLst>
  <p:sldIdLst>
    <p:sldId id="256" r:id="rId2"/>
    <p:sldId id="257" r:id="rId3"/>
    <p:sldId id="258" r:id="rId4"/>
    <p:sldId id="262" r:id="rId5"/>
    <p:sldId id="275" r:id="rId6"/>
    <p:sldId id="276" r:id="rId7"/>
    <p:sldId id="277" r:id="rId8"/>
    <p:sldId id="259" r:id="rId9"/>
    <p:sldId id="273" r:id="rId10"/>
    <p:sldId id="274" r:id="rId11"/>
    <p:sldId id="264" r:id="rId12"/>
    <p:sldId id="265" r:id="rId13"/>
    <p:sldId id="269" r:id="rId14"/>
    <p:sldId id="270" r:id="rId15"/>
    <p:sldId id="271" r:id="rId16"/>
    <p:sldId id="272" r:id="rId17"/>
    <p:sldId id="260" r:id="rId18"/>
    <p:sldId id="263" r:id="rId19"/>
    <p:sldId id="266" r:id="rId20"/>
    <p:sldId id="267" r:id="rId21"/>
    <p:sldId id="268" r:id="rId22"/>
    <p:sldId id="278" r:id="rId23"/>
    <p:sldId id="26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73408-854F-47C5-BF6C-0F2B1FAD61FD}" type="datetimeFigureOut">
              <a:rPr lang="en-IE" smtClean="0"/>
              <a:pPr/>
              <a:t>02/05/2020</a:t>
            </a:fld>
            <a:endParaRPr lang="en-I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E96A-1B38-417E-BA29-5A8A85743C46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73408-854F-47C5-BF6C-0F2B1FAD61FD}" type="datetimeFigureOut">
              <a:rPr lang="en-IE" smtClean="0"/>
              <a:pPr/>
              <a:t>02/05/2020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E96A-1B38-417E-BA29-5A8A85743C46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73408-854F-47C5-BF6C-0F2B1FAD61FD}" type="datetimeFigureOut">
              <a:rPr lang="en-IE" smtClean="0"/>
              <a:pPr/>
              <a:t>02/05/2020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E96A-1B38-417E-BA29-5A8A85743C46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73408-854F-47C5-BF6C-0F2B1FAD61FD}" type="datetimeFigureOut">
              <a:rPr lang="en-IE" smtClean="0"/>
              <a:pPr/>
              <a:t>02/05/2020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E96A-1B38-417E-BA29-5A8A85743C46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73408-854F-47C5-BF6C-0F2B1FAD61FD}" type="datetimeFigureOut">
              <a:rPr lang="en-IE" smtClean="0"/>
              <a:pPr/>
              <a:t>02/05/2020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E96A-1B38-417E-BA29-5A8A85743C46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73408-854F-47C5-BF6C-0F2B1FAD61FD}" type="datetimeFigureOut">
              <a:rPr lang="en-IE" smtClean="0"/>
              <a:pPr/>
              <a:t>02/05/2020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E96A-1B38-417E-BA29-5A8A85743C46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73408-854F-47C5-BF6C-0F2B1FAD61FD}" type="datetimeFigureOut">
              <a:rPr lang="en-IE" smtClean="0"/>
              <a:pPr/>
              <a:t>02/05/2020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E96A-1B38-417E-BA29-5A8A85743C46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73408-854F-47C5-BF6C-0F2B1FAD61FD}" type="datetimeFigureOut">
              <a:rPr lang="en-IE" smtClean="0"/>
              <a:pPr/>
              <a:t>02/05/2020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E96A-1B38-417E-BA29-5A8A85743C46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73408-854F-47C5-BF6C-0F2B1FAD61FD}" type="datetimeFigureOut">
              <a:rPr lang="en-IE" smtClean="0"/>
              <a:pPr/>
              <a:t>02/05/2020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E96A-1B38-417E-BA29-5A8A85743C46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73408-854F-47C5-BF6C-0F2B1FAD61FD}" type="datetimeFigureOut">
              <a:rPr lang="en-IE" smtClean="0"/>
              <a:pPr/>
              <a:t>02/05/2020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E96A-1B38-417E-BA29-5A8A85743C46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73408-854F-47C5-BF6C-0F2B1FAD61FD}" type="datetimeFigureOut">
              <a:rPr lang="en-IE" smtClean="0"/>
              <a:pPr/>
              <a:t>02/05/2020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CEBE96A-1B38-417E-BA29-5A8A85743C46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1973408-854F-47C5-BF6C-0F2B1FAD61FD}" type="datetimeFigureOut">
              <a:rPr lang="en-IE" smtClean="0"/>
              <a:pPr/>
              <a:t>02/05/2020</a:t>
            </a:fld>
            <a:endParaRPr lang="en-IE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CEBE96A-1B38-417E-BA29-5A8A85743C46}" type="slidenum">
              <a:rPr lang="en-IE" smtClean="0"/>
              <a:pPr/>
              <a:t>‹#›</a:t>
            </a:fld>
            <a:endParaRPr lang="en-IE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COShea\Documents\Parents\This%20Little%20Light%20Of%20Mine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google.com/imgres?imgurl=https://www.irishtimes.com/polopoly_fs/1.3935049.1561312801!/image/image.jpg_gen/derivatives/ratio_1x1_w1200/image.jpg&amp;imgrefurl=https://www.irishtimes.com/news/social-affairs/average-cost-of-first-holy-communion-up-8-to-900-1.3935050&amp;tbnid=zoMtHlwst3gJyM&amp;vet=10CMMBEDMotQFqFwoTCMjkge3KkOkCFQAAAAAdAAAAABAD..i&amp;docid=3x3FscTQLrDxzM&amp;w=1200&amp;h=1200&amp;q=first%20holy%20communion&amp;ved=0CMMBEDMotQFqFwoTCMjkge3KkOkCFQAAAAAdAAAAABAD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ga-IE" dirty="0"/>
              <a:t>First Holy Communion Day</a:t>
            </a:r>
            <a:br>
              <a:rPr lang="ga-IE" dirty="0"/>
            </a:br>
            <a:r>
              <a:rPr lang="ga-IE" dirty="0"/>
              <a:t>Saturday 2nd May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8130" name="AutoShape 2" descr="Quantity Surveying Projects - Richard Walsh Quantity Surveyors and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48132" name="Picture 4" descr="Quantity Surveying Projects - Richard Walsh Quantity Surveyors and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573016"/>
            <a:ext cx="3796680" cy="2847510"/>
          </a:xfrm>
          <a:prstGeom prst="rect">
            <a:avLst/>
          </a:prstGeom>
          <a:noFill/>
        </p:spPr>
      </p:pic>
      <p:pic>
        <p:nvPicPr>
          <p:cNvPr id="48134" name="Picture 6" descr="http://aughacaslans.com/wp-content/uploads/2015/12/aughacaslaNS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429000"/>
            <a:ext cx="3481413" cy="3239014"/>
          </a:xfrm>
          <a:prstGeom prst="rect">
            <a:avLst/>
          </a:prstGeom>
          <a:noFill/>
        </p:spPr>
      </p:pic>
      <p:pic>
        <p:nvPicPr>
          <p:cNvPr id="7" name="This Little Light Of Min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sin commun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3643"/>
            <a:ext cx="9144000" cy="663071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45365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3200" dirty="0">
              <a:latin typeface="Bradley Hand ITC" pitchFamily="66" charset="0"/>
            </a:endParaRPr>
          </a:p>
          <a:p>
            <a:endParaRPr lang="en-IE" dirty="0"/>
          </a:p>
        </p:txBody>
      </p:sp>
      <p:pic>
        <p:nvPicPr>
          <p:cNvPr id="3" name="Picture 2" descr="arwen communion.jpg"/>
          <p:cNvPicPr>
            <a:picLocks noChangeAspect="1"/>
          </p:cNvPicPr>
          <p:nvPr/>
        </p:nvPicPr>
        <p:blipFill>
          <a:blip r:embed="rId2" cstate="print"/>
          <a:srcRect l="5201" t="2572" b="23750"/>
          <a:stretch>
            <a:fillRect/>
          </a:stretch>
        </p:blipFill>
        <p:spPr>
          <a:xfrm>
            <a:off x="1043608" y="3429000"/>
            <a:ext cx="3528392" cy="3235092"/>
          </a:xfrm>
          <a:prstGeom prst="rect">
            <a:avLst/>
          </a:prstGeom>
        </p:spPr>
      </p:pic>
      <p:pic>
        <p:nvPicPr>
          <p:cNvPr id="21506" name="Picture 2" descr="Holy Cards (pkt100): First Holy Communion Girl (HCC8113) - Ark ..."/>
          <p:cNvPicPr>
            <a:picLocks noChangeAspect="1" noChangeArrowheads="1"/>
          </p:cNvPicPr>
          <p:nvPr/>
        </p:nvPicPr>
        <p:blipFill>
          <a:blip r:embed="rId3" cstate="print"/>
          <a:srcRect l="15354" t="6201" r="15354" b="6201"/>
          <a:stretch>
            <a:fillRect/>
          </a:stretch>
        </p:blipFill>
        <p:spPr bwMode="auto">
          <a:xfrm>
            <a:off x="5148064" y="2996951"/>
            <a:ext cx="2160240" cy="364122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188640"/>
            <a:ext cx="871296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dirty="0" err="1">
                <a:latin typeface="Bradley Hand ITC" pitchFamily="66" charset="0"/>
              </a:rPr>
              <a:t>Arwen</a:t>
            </a:r>
            <a:r>
              <a:rPr lang="en-IE" sz="3600" dirty="0">
                <a:latin typeface="Bradley Hand ITC" pitchFamily="66" charset="0"/>
              </a:rPr>
              <a:t> ...</a:t>
            </a:r>
          </a:p>
          <a:p>
            <a:r>
              <a:rPr lang="en-IE" sz="2800" dirty="0">
                <a:latin typeface="Bradley Hand ITC" pitchFamily="66" charset="0"/>
              </a:rPr>
              <a:t>My First Holy Communion means the world to me. I have been waiting for it ever since I was a toddler and I was really upset when I found out it was going to be cancelled because of Covid-19. I have been to lots of my friends ones and watched with amazement. I can’t wait for mine to go ahead.</a:t>
            </a:r>
          </a:p>
          <a:p>
            <a:endParaRPr lang="en-IE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wen 2 commun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84"/>
            <a:ext cx="9144000" cy="685563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71691"/>
            <a:ext cx="43204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err="1">
                <a:latin typeface="Bradley Hand ITC" pitchFamily="66" charset="0"/>
              </a:rPr>
              <a:t>Éabha</a:t>
            </a:r>
            <a:r>
              <a:rPr lang="en-IE" sz="3200" dirty="0">
                <a:latin typeface="Bradley Hand ITC" pitchFamily="66" charset="0"/>
              </a:rPr>
              <a:t> ...</a:t>
            </a:r>
          </a:p>
          <a:p>
            <a:endParaRPr lang="en-IE" sz="2800" dirty="0">
              <a:latin typeface="Bradley Hand ITC" pitchFamily="66" charset="0"/>
            </a:endParaRPr>
          </a:p>
          <a:p>
            <a:r>
              <a:rPr lang="en-IE" sz="2800" dirty="0">
                <a:latin typeface="Bradley Hand ITC" pitchFamily="66" charset="0"/>
              </a:rPr>
              <a:t>My First Holy Communion means to me receiving the Holy Communion.</a:t>
            </a:r>
          </a:p>
          <a:p>
            <a:r>
              <a:rPr lang="en-IE" sz="2800" dirty="0">
                <a:latin typeface="Bradley Hand ITC" pitchFamily="66" charset="0"/>
              </a:rPr>
              <a:t>My First Holy Communion means to me going to the church.</a:t>
            </a:r>
          </a:p>
          <a:p>
            <a:r>
              <a:rPr lang="en-IE" sz="2800" dirty="0">
                <a:latin typeface="Bradley Hand ITC" pitchFamily="66" charset="0"/>
              </a:rPr>
              <a:t>My First Holy Communion means to me seeing all my friends.</a:t>
            </a:r>
          </a:p>
          <a:p>
            <a:r>
              <a:rPr lang="en-IE" sz="2800" dirty="0">
                <a:latin typeface="Bradley Hand ITC" pitchFamily="66" charset="0"/>
              </a:rPr>
              <a:t>My First Holy Communion means to me having fun.</a:t>
            </a:r>
          </a:p>
          <a:p>
            <a:endParaRPr lang="en-IE" sz="2800" dirty="0">
              <a:latin typeface="Bradley Hand ITC" pitchFamily="66" charset="0"/>
            </a:endParaRPr>
          </a:p>
        </p:txBody>
      </p:sp>
      <p:pic>
        <p:nvPicPr>
          <p:cNvPr id="3" name="Picture 2" descr="Eabha communion.jpeg"/>
          <p:cNvPicPr>
            <a:picLocks noChangeAspect="1"/>
          </p:cNvPicPr>
          <p:nvPr/>
        </p:nvPicPr>
        <p:blipFill>
          <a:blip r:embed="rId2" cstate="print"/>
          <a:srcRect t="3801" b="2751"/>
          <a:stretch>
            <a:fillRect/>
          </a:stretch>
        </p:blipFill>
        <p:spPr>
          <a:xfrm rot="5400000">
            <a:off x="5110853" y="871511"/>
            <a:ext cx="3816423" cy="3026747"/>
          </a:xfrm>
          <a:prstGeom prst="rect">
            <a:avLst/>
          </a:prstGeom>
        </p:spPr>
      </p:pic>
      <p:pic>
        <p:nvPicPr>
          <p:cNvPr id="25602" name="Picture 2" descr="First Holy Communion Pink Paper Napkins - 33cm (16pk) | 1st ..."/>
          <p:cNvPicPr>
            <a:picLocks noChangeAspect="1" noChangeArrowheads="1"/>
          </p:cNvPicPr>
          <p:nvPr/>
        </p:nvPicPr>
        <p:blipFill>
          <a:blip r:embed="rId3" cstate="print"/>
          <a:srcRect l="6047" t="5039" r="7055" b="6551"/>
          <a:stretch>
            <a:fillRect/>
          </a:stretch>
        </p:blipFill>
        <p:spPr bwMode="auto">
          <a:xfrm>
            <a:off x="6012160" y="4437112"/>
            <a:ext cx="2087048" cy="212339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bha 2 communion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5"/>
            <a:ext cx="9144000" cy="685577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92696"/>
            <a:ext cx="439248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latin typeface="Bradley Hand ITC" pitchFamily="66" charset="0"/>
              </a:rPr>
              <a:t>Grace ... </a:t>
            </a:r>
          </a:p>
          <a:p>
            <a:r>
              <a:rPr lang="en-IE" sz="2400" dirty="0">
                <a:latin typeface="Bradley Hand ITC" pitchFamily="66" charset="0"/>
              </a:rPr>
              <a:t>My First Holy Communion means lots of different things to me. Like getting closer to God by receiving the Holy bread for the first time with all my friends from 2</a:t>
            </a:r>
            <a:r>
              <a:rPr lang="en-IE" sz="2400" baseline="30000" dirty="0">
                <a:latin typeface="Bradley Hand ITC" pitchFamily="66" charset="0"/>
              </a:rPr>
              <a:t>nd</a:t>
            </a:r>
            <a:r>
              <a:rPr lang="en-IE" sz="2400" dirty="0">
                <a:latin typeface="Bradley Hand ITC" pitchFamily="66" charset="0"/>
              </a:rPr>
              <a:t> Class. We worked very hard learning our prayers with Mrs Scanlon. </a:t>
            </a:r>
          </a:p>
          <a:p>
            <a:endParaRPr lang="en-IE" sz="2400" dirty="0">
              <a:latin typeface="Bradley Hand ITC" pitchFamily="66" charset="0"/>
            </a:endParaRPr>
          </a:p>
          <a:p>
            <a:r>
              <a:rPr lang="en-IE" sz="2400" dirty="0">
                <a:latin typeface="Bradley Hand ITC" pitchFamily="66" charset="0"/>
              </a:rPr>
              <a:t>My First Holy Communion also means all my family from Ireland, England and Austria coming to Kerry to celebrate with me on my Communion Day.</a:t>
            </a:r>
          </a:p>
          <a:p>
            <a:endParaRPr lang="en-IE" sz="2800" dirty="0">
              <a:latin typeface="Bradley Hand ITC" pitchFamily="66" charset="0"/>
            </a:endParaRPr>
          </a:p>
        </p:txBody>
      </p:sp>
      <p:pic>
        <p:nvPicPr>
          <p:cNvPr id="3" name="Picture 2" descr="Grace communion.jpg"/>
          <p:cNvPicPr>
            <a:picLocks noChangeAspect="1"/>
          </p:cNvPicPr>
          <p:nvPr/>
        </p:nvPicPr>
        <p:blipFill>
          <a:blip r:embed="rId2" cstate="print"/>
          <a:srcRect t="2751" r="1963" b="3801"/>
          <a:stretch>
            <a:fillRect/>
          </a:stretch>
        </p:blipFill>
        <p:spPr>
          <a:xfrm rot="5400000">
            <a:off x="3997638" y="1555090"/>
            <a:ext cx="5544617" cy="396384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ce 2commun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268760"/>
            <a:ext cx="835292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a-IE" sz="6600" dirty="0">
                <a:latin typeface="Bradley Hand ITC" pitchFamily="66" charset="0"/>
              </a:rPr>
              <a:t>How will you celebrate  your First Holy Communion Day when it happens? .... </a:t>
            </a:r>
            <a:endParaRPr lang="en-IE" sz="6600" dirty="0">
              <a:latin typeface="Bradley Hand ITC" pitchFamily="66" charset="0"/>
            </a:endParaRPr>
          </a:p>
          <a:p>
            <a:endParaRPr lang="en-IE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60648"/>
            <a:ext cx="453650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3200" u="sng" dirty="0">
              <a:latin typeface="Bradley Hand ITC" pitchFamily="66" charset="0"/>
            </a:endParaRPr>
          </a:p>
          <a:p>
            <a:r>
              <a:rPr lang="en-IE" sz="3200" dirty="0" err="1">
                <a:latin typeface="Bradley Hand ITC" pitchFamily="66" charset="0"/>
              </a:rPr>
              <a:t>Aislinn</a:t>
            </a:r>
            <a:r>
              <a:rPr lang="en-IE" sz="3200" dirty="0">
                <a:latin typeface="Bradley Hand ITC" pitchFamily="66" charset="0"/>
              </a:rPr>
              <a:t> ...</a:t>
            </a:r>
          </a:p>
          <a:p>
            <a:r>
              <a:rPr lang="en-IE" sz="2800" dirty="0">
                <a:latin typeface="Bradley Hand ITC" pitchFamily="66" charset="0"/>
              </a:rPr>
              <a:t>“I would hope if my whole family could come. I hope we have a BBQ. I wish everyone could receive their Holy Communion. My Nana says I’m already holy. I hope everyone has fun in the sun. I hope there’s a water gun fight and cake. I wonder what Holy bread tastes and looks like.”</a:t>
            </a:r>
          </a:p>
        </p:txBody>
      </p:sp>
      <p:pic>
        <p:nvPicPr>
          <p:cNvPr id="3" name="Picture 2" descr="Aislinn 2 communion.jpg"/>
          <p:cNvPicPr>
            <a:picLocks noChangeAspect="1"/>
          </p:cNvPicPr>
          <p:nvPr/>
        </p:nvPicPr>
        <p:blipFill>
          <a:blip r:embed="rId2" cstate="print"/>
          <a:srcRect t="4851" b="37400"/>
          <a:stretch>
            <a:fillRect/>
          </a:stretch>
        </p:blipFill>
        <p:spPr>
          <a:xfrm>
            <a:off x="5680047" y="980728"/>
            <a:ext cx="3014572" cy="3672408"/>
          </a:xfrm>
          <a:prstGeom prst="rect">
            <a:avLst/>
          </a:prstGeom>
        </p:spPr>
      </p:pic>
      <p:pic>
        <p:nvPicPr>
          <p:cNvPr id="1026" name="Picture 2" descr="Kids+water+gun Images, Stock Photos &amp; Vectors | Shutterstock"/>
          <p:cNvPicPr>
            <a:picLocks noChangeAspect="1" noChangeArrowheads="1"/>
          </p:cNvPicPr>
          <p:nvPr/>
        </p:nvPicPr>
        <p:blipFill>
          <a:blip r:embed="rId3" cstate="print"/>
          <a:srcRect b="12643"/>
          <a:stretch>
            <a:fillRect/>
          </a:stretch>
        </p:blipFill>
        <p:spPr bwMode="auto">
          <a:xfrm>
            <a:off x="5004048" y="4653136"/>
            <a:ext cx="2891036" cy="194271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slinn communion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8241"/>
            <a:ext cx="9144000" cy="6621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92696"/>
            <a:ext cx="89644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2800" dirty="0">
                <a:latin typeface="Bradley Hand ITC" pitchFamily="66" charset="0"/>
              </a:rPr>
              <a:t>Today was the day ... Rang 2 should be getting all dressed up and ready to make their First Holy Communion in St.Mary’s Church Castlegregory at 11am.</a:t>
            </a:r>
          </a:p>
          <a:p>
            <a:pPr algn="ctr"/>
            <a:endParaRPr lang="en-IE" dirty="0"/>
          </a:p>
        </p:txBody>
      </p:sp>
      <p:pic>
        <p:nvPicPr>
          <p:cNvPr id="51202" name="Picture 2" descr="11 Oclock Clip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36912"/>
            <a:ext cx="3503712" cy="3503713"/>
          </a:xfrm>
          <a:prstGeom prst="rect">
            <a:avLst/>
          </a:prstGeom>
          <a:noFill/>
        </p:spPr>
      </p:pic>
      <p:pic>
        <p:nvPicPr>
          <p:cNvPr id="51204" name="Picture 4" descr="First Holy Communion Clip Art N18 fre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1513" y="2276872"/>
            <a:ext cx="4392487" cy="439248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511256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dirty="0" err="1">
                <a:latin typeface="Bradley Hand ITC" pitchFamily="66" charset="0"/>
              </a:rPr>
              <a:t>Conor</a:t>
            </a:r>
            <a:r>
              <a:rPr lang="en-IE" sz="3600" dirty="0">
                <a:latin typeface="Bradley Hand ITC" pitchFamily="66" charset="0"/>
              </a:rPr>
              <a:t> ...</a:t>
            </a:r>
          </a:p>
          <a:p>
            <a:r>
              <a:rPr lang="en-IE" sz="2100" dirty="0">
                <a:latin typeface="Bradley Hand ITC" pitchFamily="66" charset="0"/>
              </a:rPr>
              <a:t>Holy Communion is one of the seven sacraments. It is a Catholic ceremony where you receive the Eucharist for the first time. We would start the day by getting all dressed up. Then we would head to the church to have a lovely mass. There will be lots of singing and I will be bringing up the gifts with Jamie. After, we would go to the Club Rooms together for a treat. Then we will go take some nice family photos before going home to party with my Grandparents, aunts, uncles and cousins with some yummy food. I am going to have a sweet cart. It is going to be a wonderful day full of fun, love and laughter. I am also maybe going to a Liverpool game with my Dad with money I received as communion gifts.</a:t>
            </a:r>
          </a:p>
          <a:p>
            <a:endParaRPr lang="en-IE" dirty="0"/>
          </a:p>
        </p:txBody>
      </p:sp>
      <p:pic>
        <p:nvPicPr>
          <p:cNvPr id="3" name="Picture 2" descr="Conor communion.jpg"/>
          <p:cNvPicPr>
            <a:picLocks noChangeAspect="1"/>
          </p:cNvPicPr>
          <p:nvPr/>
        </p:nvPicPr>
        <p:blipFill>
          <a:blip r:embed="rId2" cstate="print"/>
          <a:srcRect l="4326" b="6951"/>
          <a:stretch>
            <a:fillRect/>
          </a:stretch>
        </p:blipFill>
        <p:spPr>
          <a:xfrm rot="5400000">
            <a:off x="5264452" y="1080364"/>
            <a:ext cx="4147968" cy="2796568"/>
          </a:xfrm>
          <a:prstGeom prst="rect">
            <a:avLst/>
          </a:prstGeom>
        </p:spPr>
      </p:pic>
      <p:pic>
        <p:nvPicPr>
          <p:cNvPr id="22530" name="Picture 2" descr="First Holy Communion Cupcake Toppers"/>
          <p:cNvPicPr>
            <a:picLocks noChangeAspect="1" noChangeArrowheads="1"/>
          </p:cNvPicPr>
          <p:nvPr/>
        </p:nvPicPr>
        <p:blipFill>
          <a:blip r:embed="rId3" cstate="print"/>
          <a:srcRect l="1620" t="11339" r="2835" b="8671"/>
          <a:stretch>
            <a:fillRect/>
          </a:stretch>
        </p:blipFill>
        <p:spPr bwMode="auto">
          <a:xfrm>
            <a:off x="5508104" y="4725144"/>
            <a:ext cx="3399780" cy="172819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nor 2 commun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219145">
            <a:off x="482870" y="478305"/>
            <a:ext cx="28039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Aislinn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3808" y="908720"/>
            <a:ext cx="2276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Arwen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3968" y="188640"/>
            <a:ext cx="4424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Alexandra</a:t>
            </a:r>
          </a:p>
        </p:txBody>
      </p:sp>
      <p:sp>
        <p:nvSpPr>
          <p:cNvPr id="5" name="Rectangle 4"/>
          <p:cNvSpPr/>
          <p:nvPr/>
        </p:nvSpPr>
        <p:spPr>
          <a:xfrm rot="800047">
            <a:off x="6448922" y="1222805"/>
            <a:ext cx="22072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Conor</a:t>
            </a:r>
            <a:endParaRPr lang="en-US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592" y="1844824"/>
            <a:ext cx="25603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Éabha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090184">
            <a:off x="4657576" y="2114931"/>
            <a:ext cx="2341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Fergus</a:t>
            </a:r>
          </a:p>
        </p:txBody>
      </p:sp>
      <p:sp>
        <p:nvSpPr>
          <p:cNvPr id="8" name="Rectangle 7"/>
          <p:cNvSpPr/>
          <p:nvPr/>
        </p:nvSpPr>
        <p:spPr>
          <a:xfrm rot="20539014">
            <a:off x="487327" y="2926520"/>
            <a:ext cx="2050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Grace</a:t>
            </a:r>
          </a:p>
        </p:txBody>
      </p:sp>
      <p:sp>
        <p:nvSpPr>
          <p:cNvPr id="9" name="Rectangle 8"/>
          <p:cNvSpPr/>
          <p:nvPr/>
        </p:nvSpPr>
        <p:spPr>
          <a:xfrm>
            <a:off x="3419872" y="2780928"/>
            <a:ext cx="2214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Hollie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76256" y="3140968"/>
            <a:ext cx="2044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Jamie</a:t>
            </a:r>
          </a:p>
        </p:txBody>
      </p:sp>
      <p:sp>
        <p:nvSpPr>
          <p:cNvPr id="11" name="Rectangle 10"/>
          <p:cNvSpPr/>
          <p:nvPr/>
        </p:nvSpPr>
        <p:spPr>
          <a:xfrm rot="20526138">
            <a:off x="469812" y="3979984"/>
            <a:ext cx="2793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Maria 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75856" y="3861048"/>
            <a:ext cx="3597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Maria N.M</a:t>
            </a:r>
          </a:p>
        </p:txBody>
      </p:sp>
      <p:sp>
        <p:nvSpPr>
          <p:cNvPr id="13" name="Rectangle 12"/>
          <p:cNvSpPr/>
          <p:nvPr/>
        </p:nvSpPr>
        <p:spPr>
          <a:xfrm rot="1593740">
            <a:off x="7061117" y="4352835"/>
            <a:ext cx="1773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Nora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27784" y="4797152"/>
            <a:ext cx="2004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Shea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 rot="1210470">
            <a:off x="4932040" y="5085184"/>
            <a:ext cx="2396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Niamh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3568" y="5733256"/>
            <a:ext cx="26589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Róisin</a:t>
            </a:r>
            <a:endParaRPr 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8280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2800" dirty="0">
                <a:latin typeface="Bradley Hand ITC" pitchFamily="66" charset="0"/>
              </a:rPr>
              <a:t>I hope you all have a wonderful day today and please remember .... Good things come to those who wait ... and good it will be! </a:t>
            </a:r>
          </a:p>
          <a:p>
            <a:endParaRPr lang="ga-IE" sz="2800" dirty="0">
              <a:latin typeface="Bradley Hand ITC" pitchFamily="66" charset="0"/>
            </a:endParaRPr>
          </a:p>
          <a:p>
            <a:endParaRPr lang="ga-IE" sz="2800" dirty="0">
              <a:latin typeface="Bradley Hand ITC" pitchFamily="66" charset="0"/>
            </a:endParaRPr>
          </a:p>
        </p:txBody>
      </p:sp>
      <p:pic>
        <p:nvPicPr>
          <p:cNvPr id="53250" name="Picture 2" descr="Let Your Light Shine Stock Illustration - Download Image Now - iSto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48880"/>
            <a:ext cx="4248471" cy="4248472"/>
          </a:xfrm>
          <a:prstGeom prst="rect">
            <a:avLst/>
          </a:prstGeom>
          <a:noFill/>
        </p:spPr>
      </p:pic>
      <p:pic>
        <p:nvPicPr>
          <p:cNvPr id="53252" name="Picture 4" descr="Emoji Smiley Face Smile Fun Heart Black Love Puppy, HD Png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708920"/>
            <a:ext cx="3473333" cy="363873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908720"/>
            <a:ext cx="83529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2800" dirty="0">
                <a:latin typeface="Bradley Hand ITC" pitchFamily="66" charset="0"/>
              </a:rPr>
              <a:t>This would be the first time you receive the Body of Christ in Church. This is a very, very special moment, one that you will never forget. Like when you were baptised as a child into God’s family. I know you have to wait a little longer for this special moment to happen, but IT WILL HAPPEN and it will be all the more special when it does.</a:t>
            </a:r>
            <a:endParaRPr lang="en-IE" sz="2800" dirty="0">
              <a:latin typeface="Bradley Hand ITC" pitchFamily="66" charset="0"/>
            </a:endParaRPr>
          </a:p>
        </p:txBody>
      </p:sp>
      <p:pic>
        <p:nvPicPr>
          <p:cNvPr id="52226" name="Picture 2" descr="Can Vegetarian Catholics Accept a Communion Wafer if They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221088"/>
            <a:ext cx="3427665" cy="2296536"/>
          </a:xfrm>
          <a:prstGeom prst="rect">
            <a:avLst/>
          </a:prstGeom>
          <a:noFill/>
        </p:spPr>
      </p:pic>
      <p:pic>
        <p:nvPicPr>
          <p:cNvPr id="52228" name="Picture 4" descr="Baptism: The spiritual meaning of the wo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221088"/>
            <a:ext cx="4537348" cy="22686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or IMPORTANT communion.jpg"/>
          <p:cNvPicPr>
            <a:picLocks noChangeAspect="1"/>
          </p:cNvPicPr>
          <p:nvPr/>
        </p:nvPicPr>
        <p:blipFill>
          <a:blip r:embed="rId2" cstate="print"/>
          <a:srcRect l="3199" t="5906" b="1230"/>
          <a:stretch>
            <a:fillRect/>
          </a:stretch>
        </p:blipFill>
        <p:spPr>
          <a:xfrm rot="10800000">
            <a:off x="251520" y="188640"/>
            <a:ext cx="8707862" cy="62646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ie commun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2" y="0"/>
            <a:ext cx="9142256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ia Doyle Communion 2020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251577" y="-1143000"/>
            <a:ext cx="6640847" cy="914399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rgus communion.jpg"/>
          <p:cNvPicPr>
            <a:picLocks noChangeAspect="1"/>
          </p:cNvPicPr>
          <p:nvPr/>
        </p:nvPicPr>
        <p:blipFill>
          <a:blip r:embed="rId2" cstate="print"/>
          <a:srcRect l="17713" t="6951" r="18500" b="8001"/>
          <a:stretch>
            <a:fillRect/>
          </a:stretch>
        </p:blipFill>
        <p:spPr>
          <a:xfrm rot="5400000">
            <a:off x="323528" y="188640"/>
            <a:ext cx="6480720" cy="6480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6256" y="2204864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latin typeface="Bradley Hand ITC" pitchFamily="66" charset="0"/>
              </a:rPr>
              <a:t>By Fergus Fitzgerald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908720"/>
            <a:ext cx="69847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a-IE" sz="6600" dirty="0">
                <a:latin typeface="Bradley Hand ITC" pitchFamily="66" charset="0"/>
              </a:rPr>
              <a:t>What does your First Holy Communion mean to you? ...</a:t>
            </a:r>
            <a:endParaRPr lang="en-IE" sz="6600" dirty="0">
              <a:latin typeface="Bradley Hand ITC" pitchFamily="66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2426017"/>
            <a:ext cx="799288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IE" sz="2800" b="1" dirty="0">
                <a:latin typeface="Bradley Hand ITC" pitchFamily="66" charset="0"/>
                <a:ea typeface="Calibri" pitchFamily="34" charset="0"/>
                <a:cs typeface="Times New Roman" pitchFamily="18" charset="0"/>
              </a:rPr>
              <a:t>MY FIRST HOLY COMMUNION DAY </a:t>
            </a:r>
            <a:endParaRPr lang="en-IE" sz="2800" dirty="0">
              <a:latin typeface="Bradley Hand ITC" pitchFamily="66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sz="2800" b="1" dirty="0">
                <a:latin typeface="Bradley Hand ITC" pitchFamily="66" charset="0"/>
                <a:ea typeface="Calibri" pitchFamily="34" charset="0"/>
                <a:cs typeface="Times New Roman" pitchFamily="18" charset="0"/>
              </a:rPr>
              <a:t>BY ROISIN O DRISCOLL</a:t>
            </a:r>
            <a:endParaRPr lang="en-IE" sz="2800" dirty="0">
              <a:latin typeface="Bradley Hand ITC" pitchFamily="66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sz="2000" dirty="0">
                <a:latin typeface="Bradley Hand ITC" pitchFamily="66" charset="0"/>
                <a:ea typeface="Calibri" pitchFamily="34" charset="0"/>
                <a:cs typeface="Times New Roman" pitchFamily="18" charset="0"/>
              </a:rPr>
              <a:t>My First Holy Communion was supposed to be this Saturday. But it was cancelled because of the Corona Virus. </a:t>
            </a:r>
            <a:endParaRPr lang="en-IE" sz="2000" dirty="0">
              <a:latin typeface="Bradley Hand ITC" pitchFamily="66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sz="2000" dirty="0">
                <a:latin typeface="Bradley Hand ITC" pitchFamily="66" charset="0"/>
                <a:ea typeface="Calibri" pitchFamily="34" charset="0"/>
                <a:cs typeface="Times New Roman" pitchFamily="18" charset="0"/>
              </a:rPr>
              <a:t>On the day we would have to go very early to the church to get a seat because there would be so many people there. </a:t>
            </a:r>
            <a:endParaRPr lang="en-IE" sz="2000" dirty="0">
              <a:latin typeface="Bradley Hand ITC" pitchFamily="66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sz="2000" dirty="0">
                <a:latin typeface="Bradley Hand ITC" pitchFamily="66" charset="0"/>
                <a:ea typeface="Calibri" pitchFamily="34" charset="0"/>
                <a:cs typeface="Times New Roman" pitchFamily="18" charset="0"/>
              </a:rPr>
              <a:t>I was supposed to do the first reading at my Communion Mass. </a:t>
            </a:r>
            <a:endParaRPr lang="en-IE" sz="2000" dirty="0">
              <a:latin typeface="Bradley Hand ITC" pitchFamily="66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sz="2000" dirty="0">
                <a:latin typeface="Bradley Hand ITC" pitchFamily="66" charset="0"/>
                <a:ea typeface="Calibri" pitchFamily="34" charset="0"/>
                <a:cs typeface="Times New Roman" pitchFamily="18" charset="0"/>
              </a:rPr>
              <a:t>After the Communion mass, Maria my first cousin and I were going to have a big party with balloons and ice cream. </a:t>
            </a:r>
            <a:endParaRPr lang="en-IE" sz="2000" dirty="0">
              <a:latin typeface="Bradley Hand ITC" pitchFamily="66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sz="2000" dirty="0">
                <a:latin typeface="Bradley Hand ITC" pitchFamily="66" charset="0"/>
                <a:ea typeface="Calibri" pitchFamily="34" charset="0"/>
                <a:cs typeface="Times New Roman" pitchFamily="18" charset="0"/>
              </a:rPr>
              <a:t>The next day we were going to go on holidays with the Doyle’s to Bella Italia in Italy. </a:t>
            </a:r>
            <a:endParaRPr lang="en-IE" sz="2000" dirty="0">
              <a:latin typeface="Bradley Hand ITC" pitchFamily="66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sz="2000" dirty="0">
                <a:latin typeface="Bradley Hand ITC" pitchFamily="66" charset="0"/>
                <a:ea typeface="Calibri" pitchFamily="34" charset="0"/>
                <a:cs typeface="Times New Roman" pitchFamily="18" charset="0"/>
              </a:rPr>
              <a:t>I wish the Corona Virus was not here!!!!!!!!!!</a:t>
            </a:r>
            <a:endParaRPr lang="en-IE" sz="2000" dirty="0">
              <a:latin typeface="Bradley Hand ITC" pitchFamily="66" charset="0"/>
              <a:cs typeface="Arial" pitchFamily="34" charset="0"/>
            </a:endParaRPr>
          </a:p>
          <a:p>
            <a:endParaRPr lang="en-IE" dirty="0"/>
          </a:p>
        </p:txBody>
      </p:sp>
      <p:pic>
        <p:nvPicPr>
          <p:cNvPr id="4" name="Picture 3" descr="Average cost of First Holy Communion up 8% to €900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0648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128</TotalTime>
  <Words>711</Words>
  <Application>Microsoft Office PowerPoint</Application>
  <PresentationFormat>On-screen Show (4:3)</PresentationFormat>
  <Paragraphs>47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Bradley Hand ITC</vt:lpstr>
      <vt:lpstr>Calibri</vt:lpstr>
      <vt:lpstr>Constantia</vt:lpstr>
      <vt:lpstr>Wingdings 2</vt:lpstr>
      <vt:lpstr>Flow</vt:lpstr>
      <vt:lpstr>First Holy Communion Day Saturday 2nd May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Holy Communion Day Saturday 2nd May</dc:title>
  <dc:creator>COShea</dc:creator>
  <cp:lastModifiedBy>David Doyle</cp:lastModifiedBy>
  <cp:revision>2</cp:revision>
  <dcterms:created xsi:type="dcterms:W3CDTF">2020-04-29T15:28:28Z</dcterms:created>
  <dcterms:modified xsi:type="dcterms:W3CDTF">2020-05-02T08:35:13Z</dcterms:modified>
</cp:coreProperties>
</file>